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625" cx="3239927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By/zGrCYD7AdVM9ViFHA0CT3n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276600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281488" y="0"/>
            <a:ext cx="3276600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76475" y="801688"/>
            <a:ext cx="3006725" cy="4010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5238"/>
            <a:ext cx="3276600" cy="5349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2276475" y="801688"/>
            <a:ext cx="3006725" cy="4010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1:notes"/>
          <p:cNvSpPr txBox="1"/>
          <p:nvPr>
            <p:ph idx="12" type="sldNum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d635dbee2f_0_171"/>
          <p:cNvSpPr txBox="1"/>
          <p:nvPr>
            <p:ph type="title"/>
          </p:nvPr>
        </p:nvSpPr>
        <p:spPr>
          <a:xfrm>
            <a:off x="4319905" y="33120488"/>
            <a:ext cx="25649400" cy="72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1975" spcFirstLastPara="1" rIns="431975" wrap="square" tIns="216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0"/>
              <a:buFont typeface="Calibri"/>
              <a:buNone/>
              <a:defRPr sz="3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g1d635dbee2f_0_171"/>
          <p:cNvSpPr txBox="1"/>
          <p:nvPr>
            <p:ph idx="1" type="body"/>
          </p:nvPr>
        </p:nvSpPr>
        <p:spPr>
          <a:xfrm>
            <a:off x="4319905" y="5280078"/>
            <a:ext cx="26459400" cy="278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1975" spcFirstLastPara="1" rIns="431975" wrap="square" tIns="216000">
            <a:normAutofit/>
          </a:bodyPr>
          <a:lstStyle>
            <a:lvl1pPr indent="-1066800" lvl="0" marL="457200" algn="l">
              <a:lnSpc>
                <a:spcPct val="100000"/>
              </a:lnSpc>
              <a:spcBef>
                <a:spcPts val="2640"/>
              </a:spcBef>
              <a:spcAft>
                <a:spcPts val="0"/>
              </a:spcAft>
              <a:buClr>
                <a:schemeClr val="dk2"/>
              </a:buClr>
              <a:buSzPts val="13200"/>
              <a:buChar char="»"/>
              <a:defRPr sz="13200"/>
            </a:lvl1pPr>
            <a:lvl2pPr indent="-768350" lvl="1" marL="9144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˃"/>
              <a:defRPr sz="8500">
                <a:solidFill>
                  <a:schemeClr val="dk1"/>
                </a:solidFill>
              </a:defRPr>
            </a:lvl2pPr>
            <a:lvl3pPr indent="-768350" lvl="2" marL="13716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+"/>
              <a:defRPr sz="8500">
                <a:solidFill>
                  <a:schemeClr val="dk1"/>
                </a:solidFill>
              </a:defRPr>
            </a:lvl3pPr>
            <a:lvl4pPr indent="-768350" lvl="3" marL="18288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>
                <a:solidFill>
                  <a:schemeClr val="dk1"/>
                </a:solidFill>
              </a:defRPr>
            </a:lvl4pPr>
            <a:lvl5pPr indent="-768350" lvl="4" marL="22860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&gt;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+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−"/>
              <a:defRPr/>
            </a:lvl9pPr>
          </a:lstStyle>
          <a:p/>
        </p:txBody>
      </p:sp>
      <p:sp>
        <p:nvSpPr>
          <p:cNvPr id="16" name="Google Shape;16;g1d635dbee2f_0_171"/>
          <p:cNvSpPr txBox="1"/>
          <p:nvPr>
            <p:ph idx="10" type="dt"/>
          </p:nvPr>
        </p:nvSpPr>
        <p:spPr>
          <a:xfrm rot="-5400000">
            <a:off x="-7865839" y="30684735"/>
            <a:ext cx="16541700" cy="8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1975" spcFirstLastPara="1" rIns="431975" wrap="square" tIns="216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g1d635dbee2f_0_171"/>
          <p:cNvSpPr txBox="1"/>
          <p:nvPr>
            <p:ph idx="11" type="ftr"/>
          </p:nvPr>
        </p:nvSpPr>
        <p:spPr>
          <a:xfrm>
            <a:off x="4463335" y="41280609"/>
            <a:ext cx="253794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1975" spcFirstLastPara="1" rIns="431975" wrap="square" tIns="216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d635dbee2f_0_162"/>
          <p:cNvSpPr txBox="1"/>
          <p:nvPr>
            <p:ph idx="1" type="body"/>
          </p:nvPr>
        </p:nvSpPr>
        <p:spPr>
          <a:xfrm>
            <a:off x="1104424" y="35532903"/>
            <a:ext cx="21255000" cy="50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52" name="Google Shape;52;g1d635dbee2f_0_162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d635dbee2f_0_165"/>
          <p:cNvSpPr txBox="1"/>
          <p:nvPr>
            <p:ph hasCustomPrompt="1" type="title"/>
          </p:nvPr>
        </p:nvSpPr>
        <p:spPr>
          <a:xfrm>
            <a:off x="1104424" y="9290423"/>
            <a:ext cx="30190500" cy="1649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55" name="Google Shape;55;g1d635dbee2f_0_165"/>
          <p:cNvSpPr txBox="1"/>
          <p:nvPr>
            <p:ph idx="1" type="body"/>
          </p:nvPr>
        </p:nvSpPr>
        <p:spPr>
          <a:xfrm>
            <a:off x="1104424" y="26475764"/>
            <a:ext cx="30190500" cy="10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56" name="Google Shape;56;g1d635dbee2f_0_165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d635dbee2f_0_169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d635dbee2f_0_130"/>
          <p:cNvSpPr txBox="1"/>
          <p:nvPr>
            <p:ph type="ctrTitle"/>
          </p:nvPr>
        </p:nvSpPr>
        <p:spPr>
          <a:xfrm>
            <a:off x="1104454" y="6253739"/>
            <a:ext cx="30190500" cy="172398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20" name="Google Shape;20;g1d635dbee2f_0_130"/>
          <p:cNvSpPr txBox="1"/>
          <p:nvPr>
            <p:ph idx="1" type="subTitle"/>
          </p:nvPr>
        </p:nvSpPr>
        <p:spPr>
          <a:xfrm>
            <a:off x="1104424" y="23804019"/>
            <a:ext cx="30190500" cy="66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21" name="Google Shape;21;g1d635dbee2f_0_130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1d635dbee2f_0_134"/>
          <p:cNvSpPr txBox="1"/>
          <p:nvPr>
            <p:ph type="title"/>
          </p:nvPr>
        </p:nvSpPr>
        <p:spPr>
          <a:xfrm>
            <a:off x="1104424" y="18065143"/>
            <a:ext cx="30190500" cy="707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24" name="Google Shape;24;g1d635dbee2f_0_134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d635dbee2f_0_137"/>
          <p:cNvSpPr txBox="1"/>
          <p:nvPr>
            <p:ph type="title"/>
          </p:nvPr>
        </p:nvSpPr>
        <p:spPr>
          <a:xfrm>
            <a:off x="1104424" y="3737797"/>
            <a:ext cx="301905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7" name="Google Shape;27;g1d635dbee2f_0_137"/>
          <p:cNvSpPr txBox="1"/>
          <p:nvPr>
            <p:ph idx="1" type="body"/>
          </p:nvPr>
        </p:nvSpPr>
        <p:spPr>
          <a:xfrm>
            <a:off x="1104424" y="9679720"/>
            <a:ext cx="30190500" cy="286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28" name="Google Shape;28;g1d635dbee2f_0_137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d635dbee2f_0_141"/>
          <p:cNvSpPr txBox="1"/>
          <p:nvPr>
            <p:ph type="title"/>
          </p:nvPr>
        </p:nvSpPr>
        <p:spPr>
          <a:xfrm>
            <a:off x="1104424" y="3737797"/>
            <a:ext cx="301905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31" name="Google Shape;31;g1d635dbee2f_0_141"/>
          <p:cNvSpPr txBox="1"/>
          <p:nvPr>
            <p:ph idx="1" type="body"/>
          </p:nvPr>
        </p:nvSpPr>
        <p:spPr>
          <a:xfrm>
            <a:off x="1104424" y="9679720"/>
            <a:ext cx="14172600" cy="286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2" name="Google Shape;32;g1d635dbee2f_0_141"/>
          <p:cNvSpPr txBox="1"/>
          <p:nvPr>
            <p:ph idx="2" type="body"/>
          </p:nvPr>
        </p:nvSpPr>
        <p:spPr>
          <a:xfrm>
            <a:off x="17122294" y="9679720"/>
            <a:ext cx="14172600" cy="286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3" name="Google Shape;33;g1d635dbee2f_0_141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d635dbee2f_0_146"/>
          <p:cNvSpPr txBox="1"/>
          <p:nvPr>
            <p:ph type="title"/>
          </p:nvPr>
        </p:nvSpPr>
        <p:spPr>
          <a:xfrm>
            <a:off x="1104424" y="3737797"/>
            <a:ext cx="301905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36" name="Google Shape;36;g1d635dbee2f_0_146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1d635dbee2f_0_149"/>
          <p:cNvSpPr txBox="1"/>
          <p:nvPr>
            <p:ph type="title"/>
          </p:nvPr>
        </p:nvSpPr>
        <p:spPr>
          <a:xfrm>
            <a:off x="1104424" y="4666524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9" name="Google Shape;39;g1d635dbee2f_0_149"/>
          <p:cNvSpPr txBox="1"/>
          <p:nvPr>
            <p:ph idx="1" type="body"/>
          </p:nvPr>
        </p:nvSpPr>
        <p:spPr>
          <a:xfrm>
            <a:off x="1104424" y="11671350"/>
            <a:ext cx="9949500" cy="267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40" name="Google Shape;40;g1d635dbee2f_0_149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d635dbee2f_0_153"/>
          <p:cNvSpPr txBox="1"/>
          <p:nvPr>
            <p:ph type="title"/>
          </p:nvPr>
        </p:nvSpPr>
        <p:spPr>
          <a:xfrm>
            <a:off x="1737067" y="3780842"/>
            <a:ext cx="22562700" cy="343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43" name="Google Shape;43;g1d635dbee2f_0_153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d635dbee2f_0_156"/>
          <p:cNvSpPr/>
          <p:nvPr/>
        </p:nvSpPr>
        <p:spPr>
          <a:xfrm>
            <a:off x="16199638" y="-1050"/>
            <a:ext cx="16199700" cy="4320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1d635dbee2f_0_156"/>
          <p:cNvSpPr txBox="1"/>
          <p:nvPr>
            <p:ph type="title"/>
          </p:nvPr>
        </p:nvSpPr>
        <p:spPr>
          <a:xfrm>
            <a:off x="940727" y="10357525"/>
            <a:ext cx="14333100" cy="124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47" name="Google Shape;47;g1d635dbee2f_0_156"/>
          <p:cNvSpPr txBox="1"/>
          <p:nvPr>
            <p:ph idx="1" type="subTitle"/>
          </p:nvPr>
        </p:nvSpPr>
        <p:spPr>
          <a:xfrm>
            <a:off x="940727" y="23543228"/>
            <a:ext cx="14333100" cy="10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48" name="Google Shape;48;g1d635dbee2f_0_156"/>
          <p:cNvSpPr txBox="1"/>
          <p:nvPr>
            <p:ph idx="2" type="body"/>
          </p:nvPr>
        </p:nvSpPr>
        <p:spPr>
          <a:xfrm>
            <a:off x="17501774" y="6081558"/>
            <a:ext cx="13595400" cy="3103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9" name="Google Shape;49;g1d635dbee2f_0_156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d635dbee2f_0_126"/>
          <p:cNvSpPr txBox="1"/>
          <p:nvPr>
            <p:ph type="title"/>
          </p:nvPr>
        </p:nvSpPr>
        <p:spPr>
          <a:xfrm>
            <a:off x="1104424" y="3737797"/>
            <a:ext cx="301905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1d635dbee2f_0_126"/>
          <p:cNvSpPr txBox="1"/>
          <p:nvPr>
            <p:ph idx="1" type="body"/>
          </p:nvPr>
        </p:nvSpPr>
        <p:spPr>
          <a:xfrm>
            <a:off x="1104424" y="9679720"/>
            <a:ext cx="30190500" cy="286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Arial"/>
              <a:buChar char="●"/>
              <a:defRPr b="0" i="0" sz="9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858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858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858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858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1d635dbee2f_0_126"/>
          <p:cNvSpPr txBox="1"/>
          <p:nvPr>
            <p:ph idx="12" type="sldNum"/>
          </p:nvPr>
        </p:nvSpPr>
        <p:spPr>
          <a:xfrm>
            <a:off x="30019848" y="39166692"/>
            <a:ext cx="1944300" cy="33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9" Type="http://schemas.openxmlformats.org/officeDocument/2006/relationships/hyperlink" Target="mailto:e-mail@e-mail.com" TargetMode="External"/><Relationship Id="rId5" Type="http://schemas.openxmlformats.org/officeDocument/2006/relationships/image" Target="../media/image2.png"/><Relationship Id="rId6" Type="http://schemas.openxmlformats.org/officeDocument/2006/relationships/hyperlink" Target="mailto:e-mail@e-mail.com" TargetMode="External"/><Relationship Id="rId7" Type="http://schemas.openxmlformats.org/officeDocument/2006/relationships/hyperlink" Target="mailto:e-mail@e-mail.com" TargetMode="External"/><Relationship Id="rId8" Type="http://schemas.openxmlformats.org/officeDocument/2006/relationships/hyperlink" Target="mailto:e-mail@e-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oogle Shape;64;p1"/>
          <p:cNvCxnSpPr/>
          <p:nvPr/>
        </p:nvCxnSpPr>
        <p:spPr>
          <a:xfrm>
            <a:off x="1166648" y="39387981"/>
            <a:ext cx="29985901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5" name="Google Shape;65;p1"/>
          <p:cNvSpPr/>
          <p:nvPr/>
        </p:nvSpPr>
        <p:spPr>
          <a:xfrm>
            <a:off x="1945377" y="40677341"/>
            <a:ext cx="7343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Apoio e Organização:</a:t>
            </a:r>
            <a:endParaRPr b="1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5.googleusercontent.com/80NtINd6AxoPYqtAZyxcozqdA6sBevQZmCSNYUVslOZg--pnzr_ohxuvnDO-A8JQzDt0s5zLxJAldEOVOWMvXsFGvzPq-PmeJrRz6v-QRyOYZVCwJ-R5AQeLwNGOpX3Nnb92BHk" id="66" name="Google Shape;6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21110" y="39484231"/>
            <a:ext cx="3405772" cy="34057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5.googleusercontent.com/k3TlR-vjH2o_pr_Pzme8uFWO3HqOFsxMNlKxfNorv-NT3z4ZJfd1Nb5kU2AfejRhtdeYMajNlpxSitNsVUy6P-VNetlnIWQX-nYpDaHroFHinc75vrF9xWqfybsfDIt_OBvtGdw" id="67" name="Google Shape;6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285077" y="39791194"/>
            <a:ext cx="7373347" cy="27918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6.googleusercontent.com/H79881pwrM7AoJUnwEg-JfoOYlMV50CfStmmRfknfU8mDGeMZj1Nu2P_ZKKko_oaEvPMP9q6OQJjOw-fVHDi13zx271pHN_MqlGxdGIC2Be9faAcno71zGd-DkWi9GuGPtvs22Y" id="68" name="Google Shape;68;p1"/>
          <p:cNvPicPr preferRelativeResize="0"/>
          <p:nvPr/>
        </p:nvPicPr>
        <p:blipFill rotWithShape="1">
          <a:blip r:embed="rId5">
            <a:alphaModFix/>
          </a:blip>
          <a:srcRect b="14257" l="0" r="0" t="19429"/>
          <a:stretch/>
        </p:blipFill>
        <p:spPr>
          <a:xfrm>
            <a:off x="24476573" y="39631953"/>
            <a:ext cx="5121111" cy="339601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"/>
          <p:cNvSpPr txBox="1"/>
          <p:nvPr/>
        </p:nvSpPr>
        <p:spPr>
          <a:xfrm>
            <a:off x="24917400" y="38595300"/>
            <a:ext cx="16776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6802650" y="12748900"/>
            <a:ext cx="14480101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1" name="Google Shape;71;p1"/>
          <p:cNvGrpSpPr/>
          <p:nvPr/>
        </p:nvGrpSpPr>
        <p:grpSpPr>
          <a:xfrm>
            <a:off x="1287475" y="7572625"/>
            <a:ext cx="29915173" cy="31000981"/>
            <a:chOff x="1681375" y="7481450"/>
            <a:chExt cx="29915173" cy="31000981"/>
          </a:xfrm>
        </p:grpSpPr>
        <p:sp>
          <p:nvSpPr>
            <p:cNvPr id="72" name="Google Shape;72;p1"/>
            <p:cNvSpPr txBox="1"/>
            <p:nvPr/>
          </p:nvSpPr>
          <p:spPr>
            <a:xfrm>
              <a:off x="1681375" y="7481450"/>
              <a:ext cx="29207400" cy="132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0"/>
                <a:buFont typeface="Calibri"/>
                <a:buNone/>
              </a:pPr>
              <a:r>
                <a:rPr b="1" i="0" lang="pt-BR" sz="8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TÍTULO DO TRABALHO</a:t>
              </a:r>
              <a:endParaRPr b="1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"/>
            <p:cNvSpPr txBox="1"/>
            <p:nvPr/>
          </p:nvSpPr>
          <p:spPr>
            <a:xfrm>
              <a:off x="12580825" y="9887225"/>
              <a:ext cx="17753700" cy="317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1" lang="pt-BR" sz="4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1 -  Instituição Fulana de Tal  (SIGLA) - </a:t>
              </a:r>
              <a:r>
                <a:rPr b="0" i="1" lang="pt-BR" sz="4000" u="sng" cap="none" strike="noStrike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  <a:hlinkClick r:id="rId6"/>
                </a:rPr>
                <a:t>e-mail@e-mail.com</a:t>
              </a:r>
              <a:endParaRPr b="0" i="1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1" lang="pt-BR" sz="4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2 -  Instituição Fulana de Tal  (SIGLA) - </a:t>
              </a:r>
              <a:r>
                <a:rPr b="0" i="1" lang="pt-BR" sz="4000" u="sng" cap="none" strike="noStrike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  <a:hlinkClick r:id="rId7"/>
                </a:rPr>
                <a:t>e-mail@e-mail.com</a:t>
              </a:r>
              <a:endParaRPr b="0" i="1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1" lang="pt-BR" sz="4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3 -  Instituição Fulana de Tal  (SIGLA) - </a:t>
              </a:r>
              <a:r>
                <a:rPr b="0" i="1" lang="pt-BR" sz="4000" u="sng" cap="none" strike="noStrike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  <a:hlinkClick r:id="rId8"/>
                </a:rPr>
                <a:t>e-mail@e-mail.com</a:t>
              </a:r>
              <a:endParaRPr b="0" i="1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1" lang="pt-BR" sz="40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4 -  Instituição Fulana de Tal  (SIGLA) - </a:t>
              </a:r>
              <a:r>
                <a:rPr b="0" i="1" lang="pt-BR" sz="4000" u="sng" cap="none" strike="noStrike">
                  <a:solidFill>
                    <a:schemeClr val="hlink"/>
                  </a:solidFill>
                  <a:latin typeface="Times New Roman"/>
                  <a:ea typeface="Times New Roman"/>
                  <a:cs typeface="Times New Roman"/>
                  <a:sym typeface="Times New Roman"/>
                  <a:hlinkClick r:id="rId9"/>
                </a:rPr>
                <a:t>e-mail@e-mail.com</a:t>
              </a:r>
              <a:endParaRPr b="0" i="1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r>
                <a:t/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"/>
            <p:cNvSpPr txBox="1"/>
            <p:nvPr/>
          </p:nvSpPr>
          <p:spPr>
            <a:xfrm>
              <a:off x="17196548" y="21766431"/>
              <a:ext cx="14400000" cy="1671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rPr b="1" i="0" lang="pt-BR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Resultados (Parciais ou Finais) e Discussão </a:t>
              </a:r>
              <a:endPara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rPr b="1" i="0" lang="pt-BR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Considerações Finais</a:t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rPr b="1" i="0" lang="pt-BR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Referências</a:t>
              </a:r>
              <a:endPara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"/>
            <p:cNvSpPr txBox="1"/>
            <p:nvPr/>
          </p:nvSpPr>
          <p:spPr>
            <a:xfrm>
              <a:off x="1945375" y="13670673"/>
              <a:ext cx="14400000" cy="2391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rPr b="1" i="0" lang="pt-BR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Introdução:</a:t>
              </a:r>
              <a:endPara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rPr b="1" i="0" lang="pt-BR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Objetivos</a:t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rPr b="1" i="0" lang="pt-BR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Metodologia </a:t>
              </a:r>
              <a:endPara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"/>
          <p:cNvSpPr txBox="1"/>
          <p:nvPr/>
        </p:nvSpPr>
        <p:spPr>
          <a:xfrm>
            <a:off x="21095200" y="20551000"/>
            <a:ext cx="5895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AUTOR (2023).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21095200" y="14764200"/>
            <a:ext cx="5895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1 - Legenda (Essa figura é meramente ilustrativa e não precisa contar no pôster)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18800" y="13"/>
            <a:ext cx="1152600" cy="43200600"/>
          </a:xfrm>
          <a:prstGeom prst="rect">
            <a:avLst/>
          </a:prstGeom>
          <a:gradFill>
            <a:gsLst>
              <a:gs pos="0">
                <a:srgbClr val="6AA84F"/>
              </a:gs>
              <a:gs pos="100000">
                <a:srgbClr val="92BC81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" title="Semana da Matemática Faixa (1).png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945375" y="678750"/>
            <a:ext cx="29207176" cy="687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" title="Logo Semana da Matemática e Semana da Física (1).png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2221543" y="16205888"/>
            <a:ext cx="3642319" cy="364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